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>
      <p:cViewPr>
        <p:scale>
          <a:sx n="45" d="100"/>
          <a:sy n="45" d="100"/>
        </p:scale>
        <p:origin x="2392" y="144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A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t>1/23/24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591" y="4825293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Name of Author/s, title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</a:t>
            </a:r>
            <a:r>
              <a:rPr lang="bs-Latn-BA" sz="4000" b="1" dirty="0" err="1">
                <a:latin typeface="Arial Narrow" panose="020B0606020202030204" pitchFamily="34" charset="0"/>
              </a:rPr>
              <a:t>References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Summary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en-US" sz="4000" b="1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Results and Discussion</a:t>
            </a:r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bs-Latn-BA" sz="4000" b="1">
              <a:latin typeface="Arial Narrow" panose="020B0606020202030204" pitchFamily="34" charset="0"/>
            </a:endParaRPr>
          </a:p>
          <a:p>
            <a:endParaRPr lang="en-US" sz="4000" b="1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>
                <a:latin typeface="Arial Narrow" panose="020B0606020202030204" pitchFamily="34" charset="0"/>
              </a:rPr>
              <a:t>M</a:t>
            </a:r>
            <a:r>
              <a:rPr lang="bs-Latn-BA" sz="4000" b="1">
                <a:latin typeface="Arial Narrow" panose="020B0606020202030204" pitchFamily="34" charset="0"/>
              </a:rPr>
              <a:t>ethodology</a:t>
            </a:r>
            <a:endParaRPr lang="en-US" sz="4000" b="1">
              <a:latin typeface="Arial Narrow" panose="020B060602020203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/>
          </a:p>
        </p:txBody>
      </p:sp>
      <p:sp>
        <p:nvSpPr>
          <p:cNvPr id="2" name="TextBox 1"/>
          <p:cNvSpPr txBox="1"/>
          <p:nvPr/>
        </p:nvSpPr>
        <p:spPr>
          <a:xfrm>
            <a:off x="1404368" y="755284"/>
            <a:ext cx="190101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8000" b="1" dirty="0"/>
              <a:t>ICENS </a:t>
            </a:r>
            <a:r>
              <a:rPr lang="en-US" sz="8000" b="1" dirty="0"/>
              <a:t>2024</a:t>
            </a:r>
          </a:p>
          <a:p>
            <a:pPr algn="ctr"/>
            <a:r>
              <a:rPr lang="en-GB" b="1" baseline="30000" dirty="0"/>
              <a:t>10th</a:t>
            </a:r>
            <a:r>
              <a:rPr lang="en-GB" b="1" dirty="0"/>
              <a:t> International Conference on </a:t>
            </a:r>
          </a:p>
          <a:p>
            <a:pPr algn="ctr"/>
            <a:r>
              <a:rPr lang="en-GB" b="1" dirty="0"/>
              <a:t>Engineering and Natural Science </a:t>
            </a:r>
            <a:endParaRPr lang="bs-Latn-BA" b="1" dirty="0"/>
          </a:p>
          <a:p>
            <a:pPr algn="ctr"/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bs-Latn-BA" sz="2200" b="1" dirty="0" err="1"/>
              <a:t>October</a:t>
            </a:r>
            <a:r>
              <a:rPr lang="bs-Latn-BA" sz="2200" b="1" dirty="0"/>
              <a:t> 02-06, </a:t>
            </a:r>
            <a:r>
              <a:rPr lang="en-US" sz="2200" b="1"/>
              <a:t>2024</a:t>
            </a:r>
            <a:endParaRPr lang="en-US" sz="2200" b="1" dirty="0"/>
          </a:p>
          <a:p>
            <a:pPr algn="ctr"/>
            <a:r>
              <a:rPr lang="tr-TR" sz="2200" b="1" dirty="0" err="1"/>
              <a:t>Sarajevo</a:t>
            </a:r>
            <a:r>
              <a:rPr lang="tr-TR" sz="2200" b="1" dirty="0"/>
              <a:t>, </a:t>
            </a:r>
            <a:r>
              <a:rPr lang="tr-TR" sz="2200" b="1" dirty="0" err="1"/>
              <a:t>Bosnia</a:t>
            </a:r>
            <a:r>
              <a:rPr lang="tr-TR" sz="2200" b="1" dirty="0"/>
              <a:t> </a:t>
            </a:r>
            <a:r>
              <a:rPr lang="tr-TR" sz="2200" b="1" dirty="0" err="1"/>
              <a:t>and</a:t>
            </a:r>
            <a:r>
              <a:rPr lang="tr-TR" sz="2200" b="1" dirty="0"/>
              <a:t> </a:t>
            </a:r>
            <a:r>
              <a:rPr lang="tr-TR" sz="2200" b="1" dirty="0" err="1"/>
              <a:t>Herzegovina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2316</TotalTime>
  <Words>113</Words>
  <Application>Microsoft Macintosh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Musa Köse</cp:lastModifiedBy>
  <cp:revision>34</cp:revision>
  <dcterms:created xsi:type="dcterms:W3CDTF">2013-02-11T11:53:56Z</dcterms:created>
  <dcterms:modified xsi:type="dcterms:W3CDTF">2024-01-22T23:48:58Z</dcterms:modified>
</cp:coreProperties>
</file>