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6800" cy="30279975"/>
  <p:notesSz cx="6858000" cy="9144000"/>
  <p:defaultTextStyle>
    <a:defPPr>
      <a:defRPr lang="en-US"/>
    </a:defPPr>
    <a:lvl1pPr marL="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62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32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485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647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808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97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3131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929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D1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7"/>
  </p:normalViewPr>
  <p:slideViewPr>
    <p:cSldViewPr>
      <p:cViewPr varScale="1">
        <p:scale>
          <a:sx n="25" d="100"/>
          <a:sy n="25" d="100"/>
        </p:scale>
        <p:origin x="3160" y="168"/>
      </p:cViewPr>
      <p:guideLst>
        <p:guide orient="horz" pos="9537"/>
        <p:guide pos="67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15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15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/>
      <c:ofPieChart>
        <c:ofPieType val="bar"/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0.00056</cdr:y>
    </cdr:from>
    <cdr:to>
      <cdr:x>1</cdr:x>
      <cdr:y>0.98623</cdr:y>
    </cdr:to>
    <cdr:sp macro="" textlink="">
      <cdr:nvSpPr>
        <cdr:cNvPr id="2" name="Rounded Rectangle 1"/>
        <cdr:cNvSpPr/>
      </cdr:nvSpPr>
      <cdr:spPr>
        <a:xfrm xmlns:a="http://schemas.openxmlformats.org/drawingml/2006/main">
          <a:off x="0" y="1929"/>
          <a:ext cx="7269943" cy="3400247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x-none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010" y="2691558"/>
            <a:ext cx="18178780" cy="18840873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25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8020" y="21868871"/>
            <a:ext cx="14970760" cy="5383107"/>
          </a:xfrm>
        </p:spPr>
        <p:txBody>
          <a:bodyPr>
            <a:normAutofit/>
          </a:bodyPr>
          <a:lstStyle>
            <a:lvl1pPr marL="0" indent="0" algn="ctr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9/18/18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9/18/18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05430" y="1212605"/>
            <a:ext cx="4812030" cy="2583610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340" y="1212605"/>
            <a:ext cx="14079643" cy="2583610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9/18/18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9/18/18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410" y="6055997"/>
            <a:ext cx="18178780" cy="11060602"/>
          </a:xfrm>
        </p:spPr>
        <p:txBody>
          <a:bodyPr anchor="b"/>
          <a:lstStyle>
            <a:lvl1pPr algn="ctr" defTabSz="2952323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155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410" y="17964721"/>
            <a:ext cx="18178780" cy="4997596"/>
          </a:xfrm>
        </p:spPr>
        <p:txBody>
          <a:bodyPr anchor="t"/>
          <a:lstStyle>
            <a:lvl1pPr marL="0" indent="0" algn="ctr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23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6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80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9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9/18/18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515177" y="17326875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0983013" y="17326875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0049570" y="17326875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71623" y="7065330"/>
            <a:ext cx="9445837" cy="19983384"/>
          </a:xfrm>
        </p:spPr>
        <p:txBody>
          <a:bodyPr/>
          <a:lstStyle>
            <a:lvl1pPr>
              <a:defRPr sz="7700"/>
            </a:lvl1pPr>
            <a:lvl2pPr>
              <a:defRPr sz="5200"/>
            </a:lvl2pPr>
            <a:lvl3pPr>
              <a:defRPr sz="52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9/18/18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55472" y="7065327"/>
            <a:ext cx="9452966" cy="19984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7065328"/>
            <a:ext cx="9449551" cy="2691553"/>
          </a:xfrm>
        </p:spPr>
        <p:txBody>
          <a:bodyPr anchor="b">
            <a:noAutofit/>
          </a:bodyPr>
          <a:lstStyle>
            <a:lvl1pPr marL="0" indent="0" algn="ctr">
              <a:buNone/>
              <a:defRPr sz="7700" b="0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71624" y="7065328"/>
            <a:ext cx="9453263" cy="2691553"/>
          </a:xfrm>
        </p:spPr>
        <p:txBody>
          <a:bodyPr anchor="b">
            <a:noAutofit/>
          </a:bodyPr>
          <a:lstStyle>
            <a:lvl1pPr marL="0" indent="0" algn="ctr">
              <a:buNone/>
              <a:defRPr sz="7700" b="0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9/18/18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069340" y="9770339"/>
            <a:ext cx="9452966" cy="17279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10928655" y="9770341"/>
            <a:ext cx="9452966" cy="172778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9/18/18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9/18/18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16021" y="1177554"/>
            <a:ext cx="7036110" cy="9252215"/>
          </a:xfrm>
        </p:spPr>
        <p:txBody>
          <a:bodyPr anchor="b"/>
          <a:lstStyle>
            <a:lvl1pPr algn="ctr">
              <a:lnSpc>
                <a:spcPct val="100000"/>
              </a:lnSpc>
              <a:defRPr sz="90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1983" y="1205594"/>
            <a:ext cx="11684768" cy="25843120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16021" y="10766216"/>
            <a:ext cx="7036110" cy="16282498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52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9/18/18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8341" y="1009332"/>
            <a:ext cx="13359322" cy="3953219"/>
          </a:xfrm>
        </p:spPr>
        <p:txBody>
          <a:bodyPr anchor="b"/>
          <a:lstStyle>
            <a:lvl1pPr algn="ctr">
              <a:lnSpc>
                <a:spcPct val="100000"/>
              </a:lnSpc>
              <a:defRPr sz="9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27339" y="5046662"/>
            <a:ext cx="14161327" cy="20049971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10300"/>
            </a:lvl1pPr>
            <a:lvl2pPr marL="1476162" indent="0">
              <a:buNone/>
              <a:defRPr sz="9000"/>
            </a:lvl2pPr>
            <a:lvl3pPr marL="2952323" indent="0">
              <a:buNone/>
              <a:defRPr sz="7700"/>
            </a:lvl3pPr>
            <a:lvl4pPr marL="4428485" indent="0">
              <a:buNone/>
              <a:defRPr sz="6500"/>
            </a:lvl4pPr>
            <a:lvl5pPr marL="5904647" indent="0">
              <a:buNone/>
              <a:defRPr sz="6500"/>
            </a:lvl5pPr>
            <a:lvl6pPr marL="7380808" indent="0">
              <a:buNone/>
              <a:defRPr sz="6500"/>
            </a:lvl6pPr>
            <a:lvl7pPr marL="8856970" indent="0">
              <a:buNone/>
              <a:defRPr sz="6500"/>
            </a:lvl7pPr>
            <a:lvl8pPr marL="10333131" indent="0">
              <a:buNone/>
              <a:defRPr sz="6500"/>
            </a:lvl8pPr>
            <a:lvl9pPr marL="11809293" indent="0">
              <a:buNone/>
              <a:defRPr sz="6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28341" y="25653868"/>
            <a:ext cx="13359322" cy="2355109"/>
          </a:xfrm>
        </p:spPr>
        <p:txBody>
          <a:bodyPr>
            <a:normAutofit/>
          </a:bodyPr>
          <a:lstStyle>
            <a:lvl1pPr marL="0" indent="0" algn="ctr">
              <a:buNone/>
              <a:defRPr sz="52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9/18/18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340" y="0"/>
            <a:ext cx="19248120" cy="7065328"/>
          </a:xfrm>
          <a:prstGeom prst="rect">
            <a:avLst/>
          </a:prstGeom>
        </p:spPr>
        <p:txBody>
          <a:bodyPr vert="horz" lIns="295232" tIns="147616" rIns="295232" bIns="147616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7065330"/>
            <a:ext cx="19248120" cy="19983384"/>
          </a:xfrm>
          <a:prstGeom prst="rect">
            <a:avLst/>
          </a:prstGeom>
        </p:spPr>
        <p:txBody>
          <a:bodyPr vert="horz" lIns="295232" tIns="147616" rIns="295232" bIns="14761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83163" y="28065053"/>
            <a:ext cx="4878864" cy="1612128"/>
          </a:xfrm>
          <a:prstGeom prst="rect">
            <a:avLst/>
          </a:prstGeom>
        </p:spPr>
        <p:txBody>
          <a:bodyPr vert="horz" lIns="295232" tIns="147616" rIns="147616" bIns="147616" rtlCol="0" anchor="ctr"/>
          <a:lstStyle>
            <a:lvl1pPr algn="r">
              <a:defRPr sz="39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DAFE1D-4F19-4092-BFE1-2C987A1AB5D4}" type="datetimeFigureOut">
              <a:rPr lang="en-US" smtClean="0"/>
              <a:t>9/18/18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41715" y="28065053"/>
            <a:ext cx="6661097" cy="1612128"/>
          </a:xfrm>
          <a:prstGeom prst="rect">
            <a:avLst/>
          </a:prstGeom>
        </p:spPr>
        <p:txBody>
          <a:bodyPr vert="horz" lIns="147616" tIns="147616" rIns="295232" bIns="147616" rtlCol="0" anchor="ctr"/>
          <a:lstStyle>
            <a:lvl1pPr algn="l">
              <a:defRPr sz="39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981779" y="28065053"/>
            <a:ext cx="1314397" cy="1612128"/>
          </a:xfrm>
          <a:prstGeom prst="rect">
            <a:avLst/>
          </a:prstGeom>
        </p:spPr>
        <p:txBody>
          <a:bodyPr vert="horz" lIns="88570" tIns="147616" rIns="147616" bIns="147616" rtlCol="0" anchor="ctr"/>
          <a:lstStyle>
            <a:lvl1pPr algn="l">
              <a:defRPr sz="39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9781761" y="28696586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marL="0" algn="ctr" defTabSz="2952323" rtl="0" eaLnBrk="1" latinLnBrk="0" hangingPunct="1"/>
            <a:endParaRPr lang="en-US" sz="5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1331106" y="28696586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2952323" rtl="0" eaLnBrk="1" latinLnBrk="0" hangingPunct="1">
        <a:lnSpc>
          <a:spcPts val="18726"/>
        </a:lnSpc>
        <a:spcBef>
          <a:spcPct val="0"/>
        </a:spcBef>
        <a:buNone/>
        <a:defRPr sz="17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1107121" indent="-1107121" algn="l" defTabSz="2952323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2398763" indent="-922601" algn="l" defTabSz="2952323" rtl="0" eaLnBrk="1" latinLnBrk="0" hangingPunct="1">
        <a:spcBef>
          <a:spcPct val="20000"/>
        </a:spcBef>
        <a:buFont typeface="Courier New" pitchFamily="49" charset="0"/>
        <a:buChar char="o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369040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5166566" indent="-738081" algn="l" defTabSz="2952323" rtl="0" eaLnBrk="1" latinLnBrk="0" hangingPunct="1">
        <a:spcBef>
          <a:spcPct val="20000"/>
        </a:spcBef>
        <a:buFont typeface="Courier New" pitchFamily="49" charset="0"/>
        <a:buChar char="o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6642727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8118889" indent="-738081" algn="l" defTabSz="2952323" rtl="0" eaLnBrk="1" latinLnBrk="0" hangingPunct="1">
        <a:spcBef>
          <a:spcPct val="20000"/>
        </a:spcBef>
        <a:buFont typeface="Courier New" pitchFamily="49" charset="0"/>
        <a:buChar char="o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9595051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11071212" indent="-738081" algn="l" defTabSz="2952323" rtl="0" eaLnBrk="1" latinLnBrk="0" hangingPunct="1">
        <a:spcBef>
          <a:spcPct val="20000"/>
        </a:spcBef>
        <a:buFont typeface="Courier New" pitchFamily="49" charset="0"/>
        <a:buChar char="o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1254737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27591" y="4825293"/>
            <a:ext cx="14617623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PAPER TITLE</a:t>
            </a:r>
          </a:p>
          <a:p>
            <a:pPr algn="ctr"/>
            <a:endParaRPr lang="en-US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4368" y="6000333"/>
            <a:ext cx="1836204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Name of Author/s, title</a:t>
            </a:r>
          </a:p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461150" y="26833734"/>
            <a:ext cx="11953329" cy="255454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 Narrow" panose="020B0606020202030204" pitchFamily="34" charset="0"/>
              </a:rPr>
              <a:t>Acknowledgements </a:t>
            </a:r>
            <a:r>
              <a:rPr lang="bs-Latn-BA" sz="4000" b="1" dirty="0">
                <a:latin typeface="Arial Narrow" panose="020B0606020202030204" pitchFamily="34" charset="0"/>
              </a:rPr>
              <a:t>/ </a:t>
            </a:r>
            <a:r>
              <a:rPr lang="bs-Latn-BA" sz="4000" b="1" dirty="0" err="1">
                <a:latin typeface="Arial Narrow" panose="020B0606020202030204" pitchFamily="34" charset="0"/>
              </a:rPr>
              <a:t>References</a:t>
            </a:r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8119" y="8038005"/>
            <a:ext cx="7269942" cy="378565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>
                <a:latin typeface="Arial Narrow" panose="020B0606020202030204" pitchFamily="34" charset="0"/>
                <a:cs typeface="Arial" panose="020B0604020202020204" pitchFamily="34" charset="0"/>
              </a:rPr>
              <a:t>Introduction</a:t>
            </a:r>
            <a:endParaRPr lang="bs-Latn-BA" sz="4000" b="1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61151" y="23140415"/>
            <a:ext cx="11953328" cy="317009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>
                <a:latin typeface="Arial Narrow" panose="020B0606020202030204" pitchFamily="34" charset="0"/>
              </a:rPr>
              <a:t>Summary</a:t>
            </a:r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en-US" sz="4000" b="1">
              <a:latin typeface="Arial Narrow" panose="020B0606020202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64314" y="8038005"/>
            <a:ext cx="11953329" cy="6247864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>
                <a:latin typeface="Arial Narrow" panose="020B0606020202030204" pitchFamily="34" charset="0"/>
              </a:rPr>
              <a:t>Results and Discussion</a:t>
            </a:r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en-US" sz="4000" b="1">
              <a:latin typeface="Arial Narrow" panose="020B0606020202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8119" y="23140415"/>
            <a:ext cx="7269942" cy="661719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>
                <a:latin typeface="Arial Narrow" panose="020B0606020202030204" pitchFamily="34" charset="0"/>
              </a:rPr>
              <a:t>M</a:t>
            </a:r>
            <a:r>
              <a:rPr lang="bs-Latn-BA" sz="4000" b="1">
                <a:latin typeface="Arial Narrow" panose="020B0606020202030204" pitchFamily="34" charset="0"/>
              </a:rPr>
              <a:t>ethodology</a:t>
            </a:r>
            <a:endParaRPr lang="en-US" sz="4000" b="1">
              <a:latin typeface="Arial Narrow" panose="020B060602020203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/>
          </a:p>
        </p:txBody>
      </p:sp>
      <p:sp>
        <p:nvSpPr>
          <p:cNvPr id="2" name="TextBox 1"/>
          <p:cNvSpPr txBox="1"/>
          <p:nvPr/>
        </p:nvSpPr>
        <p:spPr>
          <a:xfrm>
            <a:off x="1404368" y="755284"/>
            <a:ext cx="1901011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8000" b="1" dirty="0"/>
              <a:t>ICENS </a:t>
            </a:r>
            <a:r>
              <a:rPr lang="en-US" sz="8000" b="1" dirty="0"/>
              <a:t>2019</a:t>
            </a:r>
          </a:p>
          <a:p>
            <a:pPr algn="ctr"/>
            <a:r>
              <a:rPr lang="en-GB" b="1" dirty="0"/>
              <a:t>5</a:t>
            </a:r>
            <a:r>
              <a:rPr lang="en-GB" b="1" baseline="30000" dirty="0"/>
              <a:t>th</a:t>
            </a:r>
            <a:r>
              <a:rPr lang="en-GB" b="1" dirty="0"/>
              <a:t> International Conference on </a:t>
            </a:r>
          </a:p>
          <a:p>
            <a:pPr algn="ctr"/>
            <a:r>
              <a:rPr lang="en-GB" b="1" dirty="0"/>
              <a:t>Engineering and Natural Science </a:t>
            </a:r>
            <a:endParaRPr lang="bs-Latn-BA" b="1" dirty="0"/>
          </a:p>
          <a:p>
            <a:pPr algn="ctr"/>
            <a:r>
              <a:rPr lang="en-US" sz="2200" b="1" dirty="0">
                <a:solidFill>
                  <a:srgbClr val="0070C0"/>
                </a:solidFill>
                <a:latin typeface="Arial Narrow" panose="020B0606020202030204" pitchFamily="34" charset="0"/>
              </a:rPr>
              <a:t>​</a:t>
            </a:r>
            <a:r>
              <a:rPr lang="bs-Latn-BA" sz="2200" b="1" dirty="0"/>
              <a:t>June 12-16, </a:t>
            </a:r>
            <a:r>
              <a:rPr lang="en-US" sz="2200" b="1" dirty="0"/>
              <a:t>2019 </a:t>
            </a:r>
          </a:p>
          <a:p>
            <a:pPr algn="ctr"/>
            <a:r>
              <a:rPr lang="tr-TR" sz="2200" b="1" dirty="0" err="1"/>
              <a:t>Prague</a:t>
            </a:r>
            <a:r>
              <a:rPr lang="tr-TR" sz="2200" b="1" dirty="0"/>
              <a:t>, </a:t>
            </a:r>
            <a:r>
              <a:rPr lang="tr-TR" sz="2200" b="1" dirty="0" err="1"/>
              <a:t>Czech</a:t>
            </a:r>
            <a:r>
              <a:rPr lang="tr-TR" sz="2200" b="1"/>
              <a:t> Republic</a:t>
            </a:r>
            <a:endParaRPr lang="mk-MK" sz="2200" b="1" dirty="0"/>
          </a:p>
        </p:txBody>
      </p:sp>
      <p:graphicFrame>
        <p:nvGraphicFramePr>
          <p:cNvPr id="44" name="Chart 43"/>
          <p:cNvGraphicFramePr/>
          <p:nvPr>
            <p:extLst>
              <p:ext uri="{D42A27DB-BD31-4B8C-83A1-F6EECF244321}">
                <p14:modId xmlns:p14="http://schemas.microsoft.com/office/powerpoint/2010/main" val="2447713235"/>
              </p:ext>
            </p:extLst>
          </p:nvPr>
        </p:nvGraphicFramePr>
        <p:xfrm>
          <a:off x="788119" y="12185730"/>
          <a:ext cx="7269942" cy="3449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8461149" y="21898534"/>
            <a:ext cx="1195332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>
                <a:latin typeface="Arial" panose="020B0604020202020204" pitchFamily="34" charset="0"/>
                <a:cs typeface="Arial" panose="020B0604020202020204" pitchFamily="34" charset="0"/>
              </a:rPr>
              <a:t>Figure 3. 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mk-MK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88119" y="15587906"/>
            <a:ext cx="726994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>
                <a:latin typeface="Arial" panose="020B0604020202020204" pitchFamily="34" charset="0"/>
                <a:cs typeface="Arial" panose="020B0604020202020204" pitchFamily="34" charset="0"/>
              </a:rPr>
              <a:t>Figure 1. 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mk-MK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88120" y="21944701"/>
            <a:ext cx="726994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>
                <a:latin typeface="Arial" panose="020B0604020202020204" pitchFamily="34" charset="0"/>
                <a:cs typeface="Arial" panose="020B0604020202020204" pitchFamily="34" charset="0"/>
              </a:rPr>
              <a:t>Figure 2. 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mk-MK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88120" y="16868179"/>
            <a:ext cx="7269941" cy="5030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/>
          </a:p>
        </p:txBody>
      </p:sp>
      <p:sp>
        <p:nvSpPr>
          <p:cNvPr id="6" name="Rectangle 5"/>
          <p:cNvSpPr/>
          <p:nvPr/>
        </p:nvSpPr>
        <p:spPr>
          <a:xfrm>
            <a:off x="8461149" y="14707939"/>
            <a:ext cx="11953329" cy="7190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3199124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2316</TotalTime>
  <Words>103</Words>
  <Application>Microsoft Macintosh PowerPoint</Application>
  <PresentationFormat>Custom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Century Gothic</vt:lpstr>
      <vt:lpstr>Courier New</vt:lpstr>
      <vt:lpstr>Palatino Linotype</vt:lpstr>
      <vt:lpstr>Executive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Leeloo</dc:creator>
  <cp:keywords>poster template</cp:keywords>
  <cp:lastModifiedBy>Microsoft Office User</cp:lastModifiedBy>
  <cp:revision>32</cp:revision>
  <dcterms:created xsi:type="dcterms:W3CDTF">2013-02-11T11:53:56Z</dcterms:created>
  <dcterms:modified xsi:type="dcterms:W3CDTF">2018-09-17T22:01:36Z</dcterms:modified>
</cp:coreProperties>
</file>